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@QuantStack/open-software-packaging-for-science-61cecee7fc23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ealpython.com/python-virtual-environments-a-primer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1ed9d842ef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1ed9d842ef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1ed9d842ef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1ed9d842ef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1ed9d842e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1ed9d842e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https://medium.com/@QuantStack/open-software-packaging-for-science-61cecee7fc23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1ed9d842ef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1ed9d842ef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1ed9d842ef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11ed9d842ef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https://realpython.com/python-virtual-environments-a-primer/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2123209ac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2123209ac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1ed9d842ef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1ed9d842ef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1ed9d842ef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1ed9d842ef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1ed9d842ef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1ed9d842ef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1ed9d842ef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1ed9d842ef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1ed9d842ef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1ed9d842ef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1ed9d842ef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11ed9d842ef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1ed9d842ef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1ed9d842ef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1ed9d842e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1ed9d842e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1ed9d842ef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1ed9d842ef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1ed9d842ef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1ed9d842ef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ORviM_ELdk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realpython.com/python-virtual-environments-a-primer/" TargetMode="External"/><Relationship Id="rId4" Type="http://schemas.openxmlformats.org/officeDocument/2006/relationships/hyperlink" Target="https://medium.com/@QuantStack/open-software-packaging-for-science-61cecee7fc2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31038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4580" dirty="0"/>
              <a:t>Why are we going to talk to you about environments/containers?</a:t>
            </a:r>
            <a:br>
              <a:rPr lang="en" sz="4580" dirty="0"/>
            </a:br>
            <a:endParaRPr sz="458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conda</a:t>
            </a:r>
            <a:endParaRPr/>
          </a:p>
        </p:txBody>
      </p:sp>
      <p:sp>
        <p:nvSpPr>
          <p:cNvPr id="124" name="Google Shape;124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Thousands of packages available to install via conda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Different “channels” that are the location where packages are hosted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Channels include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Bioconda - for bioinformatics software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Conda-forge - miscellaneous community provided packages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Channels are searched in order</a:t>
            </a:r>
            <a:endParaRPr/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945213"/>
            <a:ext cx="4408301" cy="3253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2"/>
          <p:cNvSpPr txBox="1"/>
          <p:nvPr/>
        </p:nvSpPr>
        <p:spPr>
          <a:xfrm>
            <a:off x="7064175" y="3477075"/>
            <a:ext cx="18570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Bioconda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720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Conda became a victim of its own success - as the number of packages increases, the time taken to “solve the dependencies” has increased.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What is the current state of the software environment on the computer?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What is the desired state of the software environment (for the new software)?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Make an upgrade plan that allows installation of new software, without breaking existing software.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Two things slow down conda: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Increasing numbers of packages installed on your computer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Increasing number of packages available for installation.</a:t>
            </a:r>
            <a:endParaRPr/>
          </a:p>
        </p:txBody>
      </p:sp>
      <p:sp>
        <p:nvSpPr>
          <p:cNvPr id="132" name="Google Shape;132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Mamba</a:t>
            </a:r>
            <a:endParaRPr/>
          </a:p>
        </p:txBody>
      </p:sp>
      <p:pic>
        <p:nvPicPr>
          <p:cNvPr id="133" name="Google Shape;13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0650" y="1978050"/>
            <a:ext cx="3378450" cy="176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720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Mamba is a “drop in” replacement for conda that is much quicker: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`mamba install`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`mamba create`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Uses the libsolv dependency solver and optimised code in C++</a:t>
            </a:r>
            <a:endParaRPr/>
          </a:p>
        </p:txBody>
      </p:sp>
      <p:sp>
        <p:nvSpPr>
          <p:cNvPr id="139" name="Google Shape;139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Mamba</a:t>
            </a:r>
            <a:endParaRPr/>
          </a:p>
        </p:txBody>
      </p:sp>
      <p:pic>
        <p:nvPicPr>
          <p:cNvPr id="140" name="Google Shape;14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0650" y="1978050"/>
            <a:ext cx="3378450" cy="176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Conda environments</a:t>
            </a:r>
            <a:endParaRPr/>
          </a:p>
        </p:txBody>
      </p:sp>
      <p:sp>
        <p:nvSpPr>
          <p:cNvPr id="146" name="Google Shape;146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Conda is also an environment manager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Environments (also known as virtual environments) are a way to have separate and independent installations of software on the same computer.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They work by modifying the $PATH variable (very simple explanation).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Advantages of environments: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installs quickly (if there isn’t much inside your environment)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It’s possible to have software that requires e.g. different versions of the same dependencies.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Default environment is called `base`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you want your base environment to look like?</a:t>
            </a:r>
            <a:endParaRPr/>
          </a:p>
        </p:txBody>
      </p:sp>
      <p:pic>
        <p:nvPicPr>
          <p:cNvPr id="152" name="Google Shape;15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8800" y="1785250"/>
            <a:ext cx="3936375" cy="236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800" y="1785250"/>
            <a:ext cx="3542751" cy="2361826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6"/>
          <p:cNvSpPr txBox="1"/>
          <p:nvPr/>
        </p:nvSpPr>
        <p:spPr>
          <a:xfrm>
            <a:off x="3982950" y="2704563"/>
            <a:ext cx="835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vs</a:t>
            </a:r>
            <a:endParaRPr sz="2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Limitations of Conda</a:t>
            </a:r>
            <a:endParaRPr/>
          </a:p>
        </p:txBody>
      </p:sp>
      <p:sp>
        <p:nvSpPr>
          <p:cNvPr id="160" name="Google Shape;160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261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be differences in dependency resolution solutions between platforms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Conda environments are not inherently cross-platform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I.e. doesn’t *necessarily* solve the “works on my machine” problem.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Outline of practical</a:t>
            </a:r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Install miniconda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Use conda to install mamba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Use mamba to install a package into the base environment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Use mamba to create a new environment and install software into it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Install software into an existing environment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Install software from a yaml file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Export the specification for an existing environment to a yaml file, and create a new environment from that file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Acknowledgements &amp; further reading</a:t>
            </a:r>
            <a:endParaRPr/>
          </a:p>
        </p:txBody>
      </p:sp>
      <p:sp>
        <p:nvSpPr>
          <p:cNvPr id="172" name="Google Shape;172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Anna Price, Cardiff/CLIMB -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https://www.youtube.com/watch?v=qORviM_ELdk</a:t>
            </a:r>
            <a:r>
              <a:rPr lang="en"/>
              <a:t>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4"/>
              </a:rPr>
              <a:t>Open Software Packaging for Science | by QuantStack | Medium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5"/>
              </a:rPr>
              <a:t>Python Virtual Environments: A Primer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 idx="4294967295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There are two* universally painful parts of being a bioinformatician:</a:t>
            </a:r>
            <a:endParaRPr sz="3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400"/>
          </a:p>
          <a:p>
            <a:pPr marL="457200" lvl="0" indent="-444500" algn="l" rtl="0"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" sz="3400"/>
              <a:t>Software installation</a:t>
            </a:r>
            <a:endParaRPr sz="3400"/>
          </a:p>
          <a:p>
            <a:pPr marL="457200" lvl="0" indent="-444500" algn="l" rtl="0"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" sz="3400"/>
              <a:t>Reproducibility</a:t>
            </a:r>
            <a:endParaRPr sz="3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Environments/containers can help solve both these problems</a:t>
            </a:r>
            <a:endParaRPr sz="3400"/>
          </a:p>
        </p:txBody>
      </p:sp>
      <p:sp>
        <p:nvSpPr>
          <p:cNvPr id="61" name="Google Shape;61;p14"/>
          <p:cNvSpPr txBox="1"/>
          <p:nvPr/>
        </p:nvSpPr>
        <p:spPr>
          <a:xfrm>
            <a:off x="7177900" y="4618800"/>
            <a:ext cx="1779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*at least two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/>
        </p:nvSpPr>
        <p:spPr>
          <a:xfrm>
            <a:off x="1530075" y="1546325"/>
            <a:ext cx="1535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Ease of use for developers</a:t>
            </a:r>
            <a:endParaRPr/>
          </a:p>
        </p:txBody>
      </p:sp>
      <p:sp>
        <p:nvSpPr>
          <p:cNvPr id="67" name="Google Shape;67;p15"/>
          <p:cNvSpPr txBox="1"/>
          <p:nvPr/>
        </p:nvSpPr>
        <p:spPr>
          <a:xfrm>
            <a:off x="5078800" y="1492400"/>
            <a:ext cx="11505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Ease of use for users</a:t>
            </a:r>
            <a:endParaRPr/>
          </a:p>
        </p:txBody>
      </p:sp>
      <p:sp>
        <p:nvSpPr>
          <p:cNvPr id="68" name="Google Shape;68;p15"/>
          <p:cNvSpPr/>
          <p:nvPr/>
        </p:nvSpPr>
        <p:spPr>
          <a:xfrm>
            <a:off x="2218125" y="2154900"/>
            <a:ext cx="889500" cy="2199000"/>
          </a:xfrm>
          <a:prstGeom prst="rtTriangle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lin ang="5400012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 txBox="1"/>
          <p:nvPr/>
        </p:nvSpPr>
        <p:spPr>
          <a:xfrm>
            <a:off x="1530075" y="2215850"/>
            <a:ext cx="627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Hard</a:t>
            </a:r>
            <a:endParaRPr/>
          </a:p>
        </p:txBody>
      </p:sp>
      <p:sp>
        <p:nvSpPr>
          <p:cNvPr id="70" name="Google Shape;70;p15"/>
          <p:cNvSpPr txBox="1"/>
          <p:nvPr/>
        </p:nvSpPr>
        <p:spPr>
          <a:xfrm>
            <a:off x="1530075" y="3953600"/>
            <a:ext cx="627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</a:t>
            </a:r>
            <a:endParaRPr/>
          </a:p>
        </p:txBody>
      </p:sp>
      <p:sp>
        <p:nvSpPr>
          <p:cNvPr id="71" name="Google Shape;71;p15"/>
          <p:cNvSpPr txBox="1"/>
          <p:nvPr/>
        </p:nvSpPr>
        <p:spPr>
          <a:xfrm>
            <a:off x="6262225" y="3845900"/>
            <a:ext cx="818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Hard</a:t>
            </a:r>
            <a:endParaRPr/>
          </a:p>
        </p:txBody>
      </p:sp>
      <p:sp>
        <p:nvSpPr>
          <p:cNvPr id="72" name="Google Shape;72;p15"/>
          <p:cNvSpPr txBox="1"/>
          <p:nvPr/>
        </p:nvSpPr>
        <p:spPr>
          <a:xfrm>
            <a:off x="6275300" y="2215850"/>
            <a:ext cx="818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Easy</a:t>
            </a:r>
            <a:endParaRPr/>
          </a:p>
        </p:txBody>
      </p:sp>
      <p:sp>
        <p:nvSpPr>
          <p:cNvPr id="73" name="Google Shape;73;p15"/>
          <p:cNvSpPr txBox="1"/>
          <p:nvPr/>
        </p:nvSpPr>
        <p:spPr>
          <a:xfrm>
            <a:off x="3431625" y="2333075"/>
            <a:ext cx="1252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apt-get/yum</a:t>
            </a:r>
            <a:endParaRPr/>
          </a:p>
        </p:txBody>
      </p:sp>
      <p:sp>
        <p:nvSpPr>
          <p:cNvPr id="74" name="Google Shape;74;p15"/>
          <p:cNvSpPr txBox="1"/>
          <p:nvPr/>
        </p:nvSpPr>
        <p:spPr>
          <a:xfrm>
            <a:off x="3271063" y="3738200"/>
            <a:ext cx="1774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scripts and a list of dependencies</a:t>
            </a:r>
            <a:endParaRPr/>
          </a:p>
        </p:txBody>
      </p:sp>
      <p:sp>
        <p:nvSpPr>
          <p:cNvPr id="75" name="Google Shape;75;p15"/>
          <p:cNvSpPr txBox="1"/>
          <p:nvPr/>
        </p:nvSpPr>
        <p:spPr>
          <a:xfrm>
            <a:off x="246600" y="838275"/>
            <a:ext cx="8650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Traditionally (i.e. before 2016) there was a trade off between the simplicity of making software available and the simplicity of installing software</a:t>
            </a:r>
            <a:endParaRPr/>
          </a:p>
        </p:txBody>
      </p:sp>
      <p:sp>
        <p:nvSpPr>
          <p:cNvPr id="76" name="Google Shape;76;p15"/>
          <p:cNvSpPr/>
          <p:nvPr/>
        </p:nvSpPr>
        <p:spPr>
          <a:xfrm rot="10800000">
            <a:off x="5209300" y="2202380"/>
            <a:ext cx="889500" cy="2085300"/>
          </a:xfrm>
          <a:prstGeom prst="rtTriangle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lin ang="5400012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5"/>
          <p:cNvSpPr txBox="1"/>
          <p:nvPr/>
        </p:nvSpPr>
        <p:spPr>
          <a:xfrm>
            <a:off x="180250" y="4531025"/>
            <a:ext cx="8650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Virtual environments and containers provide a “happy medium” - relatively straightforward for both users and developers</a:t>
            </a:r>
            <a:endParaRPr/>
          </a:p>
        </p:txBody>
      </p:sp>
      <p:sp>
        <p:nvSpPr>
          <p:cNvPr id="78" name="Google Shape;78;p15"/>
          <p:cNvSpPr txBox="1"/>
          <p:nvPr/>
        </p:nvSpPr>
        <p:spPr>
          <a:xfrm>
            <a:off x="246600" y="213025"/>
            <a:ext cx="47196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/>
              <a:t>Installation</a:t>
            </a:r>
            <a:endParaRPr sz="36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/>
        </p:nvSpPr>
        <p:spPr>
          <a:xfrm>
            <a:off x="246600" y="213025"/>
            <a:ext cx="47196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/>
              <a:t>Reproducibility</a:t>
            </a:r>
            <a:endParaRPr sz="3600" b="1"/>
          </a:p>
        </p:txBody>
      </p:sp>
      <p:sp>
        <p:nvSpPr>
          <p:cNvPr id="84" name="Google Shape;84;p16"/>
          <p:cNvSpPr txBox="1"/>
          <p:nvPr/>
        </p:nvSpPr>
        <p:spPr>
          <a:xfrm>
            <a:off x="671875" y="1450250"/>
            <a:ext cx="4719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“It works on my machine”</a:t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671875" y="2630125"/>
            <a:ext cx="69726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“We build our computer systems the way we build our cities: over time, without a plan, on top of ruins” - Ellen Ullman</a:t>
            </a:r>
            <a:endParaRPr/>
          </a:p>
        </p:txBody>
      </p:sp>
      <p:sp>
        <p:nvSpPr>
          <p:cNvPr id="86" name="Google Shape;86;p16"/>
          <p:cNvSpPr txBox="1"/>
          <p:nvPr/>
        </p:nvSpPr>
        <p:spPr>
          <a:xfrm>
            <a:off x="717300" y="4076325"/>
            <a:ext cx="7557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solution is to make our machines as similar as possible, and to start from fresh each time </a:t>
            </a:r>
            <a:endParaRPr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 environments and containers help us do this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Conda and Conda environments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>
            <a:spLocks noGrp="1"/>
          </p:cNvSpPr>
          <p:nvPr>
            <p:ph type="title"/>
          </p:nvPr>
        </p:nvSpPr>
        <p:spPr>
          <a:xfrm>
            <a:off x="311700" y="2593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(Python) package management is (was?) a mess</a:t>
            </a:r>
            <a:endParaRPr/>
          </a:p>
        </p:txBody>
      </p:sp>
      <p:pic>
        <p:nvPicPr>
          <p:cNvPr id="97" name="Google Shape;9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6400" y="971275"/>
            <a:ext cx="3860205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0" y="47433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https://xkcd.com/1987/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>
            <a:spLocks noGrp="1"/>
          </p:cNvSpPr>
          <p:nvPr>
            <p:ph type="title"/>
          </p:nvPr>
        </p:nvSpPr>
        <p:spPr>
          <a:xfrm>
            <a:off x="576975" y="1670575"/>
            <a:ext cx="5290800" cy="228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6400"/>
              <a:t>Introduction to Conda</a:t>
            </a:r>
            <a:endParaRPr sz="6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problem?</a:t>
            </a:r>
            <a:endParaRPr/>
          </a:p>
        </p:txBody>
      </p:sp>
      <p:sp>
        <p:nvSpPr>
          <p:cNvPr id="109" name="Google Shape;109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want to avoid “dependency hell”: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 want to run “software A”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A depends on Software B, C, and D.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B depends on Software E and F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C depends on G and H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Software D depends on I and J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…</a:t>
            </a:r>
            <a:endParaRPr/>
          </a:p>
        </p:txBody>
      </p:sp>
      <p:sp>
        <p:nvSpPr>
          <p:cNvPr id="110" name="Google Shape;110;p20"/>
          <p:cNvSpPr txBox="1">
            <a:spLocks noGrp="1"/>
          </p:cNvSpPr>
          <p:nvPr>
            <p:ph type="title"/>
          </p:nvPr>
        </p:nvSpPr>
        <p:spPr>
          <a:xfrm>
            <a:off x="311700" y="31134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solution?</a:t>
            </a:r>
            <a:endParaRPr/>
          </a:p>
        </p:txBody>
      </p:sp>
      <p:sp>
        <p:nvSpPr>
          <p:cNvPr id="111" name="Google Shape;111;p20"/>
          <p:cNvSpPr txBox="1"/>
          <p:nvPr/>
        </p:nvSpPr>
        <p:spPr>
          <a:xfrm>
            <a:off x="430925" y="3745425"/>
            <a:ext cx="6337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“Package management”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Enter Anaconda</a:t>
            </a:r>
            <a:endParaRPr/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420638"/>
            <a:ext cx="4812400" cy="2302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1"/>
          <p:cNvSpPr txBox="1"/>
          <p:nvPr/>
        </p:nvSpPr>
        <p:spPr>
          <a:xfrm>
            <a:off x="5403450" y="1244100"/>
            <a:ext cx="32868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Anaconda is a distribution of Python &amp; R aimed at scientists that aims to simplify package management and deployment.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When you install Anaconda you get: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Python + common scientific packages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Conda (language agnostic)</a:t>
            </a:r>
            <a:endParaRPr/>
          </a:p>
          <a:p>
            <a:pPr marL="1371600" lvl="2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Package manager</a:t>
            </a:r>
            <a:endParaRPr/>
          </a:p>
          <a:p>
            <a:pPr marL="1371600" lvl="2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Environment manager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Miniconda is: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Python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Conda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741</Words>
  <Application>Microsoft Macintosh PowerPoint</Application>
  <PresentationFormat>On-screen Show (16:9)</PresentationFormat>
  <Paragraphs>98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Simple Light</vt:lpstr>
      <vt:lpstr>Why are we going to talk to you about environments/containers? </vt:lpstr>
      <vt:lpstr>There are two* universally painful parts of being a bioinformatician:  Software installation Reproducibility  Environments/containers can help solve both these problems</vt:lpstr>
      <vt:lpstr>PowerPoint Presentation</vt:lpstr>
      <vt:lpstr>PowerPoint Presentation</vt:lpstr>
      <vt:lpstr>Conda and Conda environments</vt:lpstr>
      <vt:lpstr>(Python) package management is (was?) a mess</vt:lpstr>
      <vt:lpstr>Introduction to Conda</vt:lpstr>
      <vt:lpstr>What is the problem?</vt:lpstr>
      <vt:lpstr>Enter Anaconda</vt:lpstr>
      <vt:lpstr>conda</vt:lpstr>
      <vt:lpstr>Mamba</vt:lpstr>
      <vt:lpstr>Mamba</vt:lpstr>
      <vt:lpstr>Conda environments</vt:lpstr>
      <vt:lpstr>What do you want your base environment to look like?</vt:lpstr>
      <vt:lpstr>Limitations of Conda</vt:lpstr>
      <vt:lpstr>Outline of practical</vt:lpstr>
      <vt:lpstr>Acknowledgements &amp; further reading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are we going to talk to you about environments/containers? 172.16.13.171</dc:title>
  <cp:lastModifiedBy>George Githinji</cp:lastModifiedBy>
  <cp:revision>3</cp:revision>
  <dcterms:modified xsi:type="dcterms:W3CDTF">2023-03-27T07:35:03Z</dcterms:modified>
</cp:coreProperties>
</file>