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317" r:id="rId2"/>
    <p:sldId id="319" r:id="rId3"/>
    <p:sldId id="318" r:id="rId4"/>
    <p:sldId id="320" r:id="rId5"/>
    <p:sldId id="321" r:id="rId6"/>
    <p:sldId id="323" r:id="rId7"/>
    <p:sldId id="324" r:id="rId8"/>
    <p:sldId id="325" r:id="rId9"/>
    <p:sldId id="326" r:id="rId10"/>
    <p:sldId id="327" r:id="rId11"/>
    <p:sldId id="328" r:id="rId12"/>
    <p:sldId id="329" r:id="rId13"/>
  </p:sldIdLst>
  <p:sldSz cx="12192000" cy="6858000"/>
  <p:notesSz cx="6858000" cy="9144000"/>
  <p:defaultTextStyle>
    <a:defPPr>
      <a:defRPr lang="en-K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422"/>
    <p:restoredTop sz="96327"/>
  </p:normalViewPr>
  <p:slideViewPr>
    <p:cSldViewPr snapToGrid="0" snapToObjects="1">
      <p:cViewPr varScale="1">
        <p:scale>
          <a:sx n="149" d="100"/>
          <a:sy n="149" d="100"/>
        </p:scale>
        <p:origin x="184" y="5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F041F-5B6C-63E2-7391-BAAC26595D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K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C621DD-F025-CCCE-EF22-E7CF4012B2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K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7D7FE5-A1AC-EDA0-27A0-6698B97139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26A28-0497-9E45-8227-84745CAB695C}" type="datetimeFigureOut">
              <a:rPr lang="en-KE" smtClean="0"/>
              <a:t>25/04/2022</a:t>
            </a:fld>
            <a:endParaRPr lang="en-K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796013-4CA5-C253-5A60-957D7123F3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3953AA-1EA0-F3DF-1546-C6DA5DE11E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711D-8A66-5A45-9750-582F83DCB027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17269649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A93E1-DA4B-5068-3050-3412383B89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K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834104-4B0C-6ECB-A552-F07F309A1E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K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9EC522-34CE-508A-F117-463A75A81A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26A28-0497-9E45-8227-84745CAB695C}" type="datetimeFigureOut">
              <a:rPr lang="en-KE" smtClean="0"/>
              <a:t>25/04/2022</a:t>
            </a:fld>
            <a:endParaRPr lang="en-K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9D13F52-A60F-10A5-3D39-44B32D2B0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092A52-0330-11C7-AF8D-D4CF2DB8B5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711D-8A66-5A45-9750-582F83DCB027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18237454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7866E9-734B-C9A0-BD4B-D31F507796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K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8B57FA-729A-0DB9-331B-E71D2886BB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K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5936FF-E00B-7BFC-DA8B-23FB0DC078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26A28-0497-9E45-8227-84745CAB695C}" type="datetimeFigureOut">
              <a:rPr lang="en-KE" smtClean="0"/>
              <a:t>25/04/2022</a:t>
            </a:fld>
            <a:endParaRPr lang="en-K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76901E-EDD4-51B5-3026-28470E000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705328-88B4-F533-653B-42193D1283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711D-8A66-5A45-9750-582F83DCB027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3619431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FCBF1A-5092-45A2-8379-CAECE349BC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23539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C13B1B-E5DD-4ABB-83DA-9B1F777A46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34954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4D1BEB-291B-4320-9506-52B87CAC4F3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9ABA0956-85A7-4E12-8284-DD094CC27E23}" type="datetime8">
              <a:rPr kumimoji="0" lang="en-KE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25/04/2022 13:14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8AFF56-728D-43AB-AF22-9CDE28B14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5E9B28-BA8F-4FBD-8C9F-707AC238E7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0998CD-D1F3-4130-BDB1-70686AC27611}" type="slidenum">
              <a:rPr kumimoji="0" lang="en-US" sz="18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93227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70D43C-C944-9FC9-9E35-EE8A7E372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K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64E532-090E-0053-4DEF-463C235EC7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K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E7704A-1726-70D6-CC00-03402C0D1B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26A28-0497-9E45-8227-84745CAB695C}" type="datetimeFigureOut">
              <a:rPr lang="en-KE" smtClean="0"/>
              <a:t>25/04/2022</a:t>
            </a:fld>
            <a:endParaRPr lang="en-K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F5B768-BC07-68C7-9819-CB145B8F7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FC921A-3BA0-089E-BDDC-E620815B4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711D-8A66-5A45-9750-582F83DCB027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3084206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034A3-6700-3D6A-0ADA-AF884CEC3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K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D403FC-0833-B5D3-7D7B-601CBBA2CA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875552-9D52-6CF4-F93D-96CAF8AFA6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26A28-0497-9E45-8227-84745CAB695C}" type="datetimeFigureOut">
              <a:rPr lang="en-KE" smtClean="0"/>
              <a:t>25/04/2022</a:t>
            </a:fld>
            <a:endParaRPr lang="en-K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DBDDE5-07C2-5274-947B-B4E7003F4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7F91E3-A2CA-3066-3947-C86929858B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711D-8A66-5A45-9750-582F83DCB027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53139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C43B84-4BA4-03E8-1AD9-6D434310BA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K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78F474-F2F2-0348-6FFD-A066647AE7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K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DFBAE1-20DD-F716-4476-CC48626197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K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EB2EC22-724D-AB05-111E-6259A9C0B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26A28-0497-9E45-8227-84745CAB695C}" type="datetimeFigureOut">
              <a:rPr lang="en-KE" smtClean="0"/>
              <a:t>25/04/2022</a:t>
            </a:fld>
            <a:endParaRPr lang="en-K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1F13DB-F8A3-AFB5-A401-6B7DB78363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1DD493-8369-A425-3B08-6E03E6665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711D-8A66-5A45-9750-582F83DCB027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39794286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80466-0E2C-3F0D-5986-35BCA02C4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K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76F22A-D1C4-0FBE-8F97-84732711E6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1E4BEE-7EE2-D1C8-A9AA-007D1C1E10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K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1A07C3-794F-AF19-FB60-3E0EA827730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8853BB-1DD3-28C8-CF09-0420FDE0E84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K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B6EA7AB-5F72-8C11-5D84-954CCBA530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26A28-0497-9E45-8227-84745CAB695C}" type="datetimeFigureOut">
              <a:rPr lang="en-KE" smtClean="0"/>
              <a:t>25/04/2022</a:t>
            </a:fld>
            <a:endParaRPr lang="en-K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D1C45D7-88AB-ACF9-6E04-55572F71EB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BFA91FC-2279-E3AF-AC51-F5C8027C04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711D-8A66-5A45-9750-582F83DCB027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23439307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2ABC3-5241-46C4-6205-27D497021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K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5A1AF7-BE82-E1C0-7883-B83392149F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26A28-0497-9E45-8227-84745CAB695C}" type="datetimeFigureOut">
              <a:rPr lang="en-KE" smtClean="0"/>
              <a:t>25/04/2022</a:t>
            </a:fld>
            <a:endParaRPr lang="en-K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E3BBA54-2A51-E96D-8C26-3134D59B7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FB330B-69C3-D41D-43BB-ACFB7474E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711D-8A66-5A45-9750-582F83DCB027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5641451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FB8A920-116F-5DBC-28C1-28D91D30CC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26A28-0497-9E45-8227-84745CAB695C}" type="datetimeFigureOut">
              <a:rPr lang="en-KE" smtClean="0"/>
              <a:t>25/04/2022</a:t>
            </a:fld>
            <a:endParaRPr lang="en-K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54DE295-9A93-AEC8-E5D0-35BE2C972B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E2B5E98-0A43-BCE1-8DFA-3DAEAFA588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711D-8A66-5A45-9750-582F83DCB027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1338735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61A25C-C1BF-23FA-1F16-0F7A33B6C6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K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6E050A-853C-BFB4-2763-ADF138376D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K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7AA755F-5C8D-94D4-C79E-848071770A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95C8791-0798-A1B1-4F62-AF10C99378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26A28-0497-9E45-8227-84745CAB695C}" type="datetimeFigureOut">
              <a:rPr lang="en-KE" smtClean="0"/>
              <a:t>25/04/2022</a:t>
            </a:fld>
            <a:endParaRPr lang="en-K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4E40939-2A6E-AAD8-87D6-F04B7075C1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2D43FC3-25DE-A6D7-A16A-64C12211C8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711D-8A66-5A45-9750-582F83DCB027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3333503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72232-8E7C-DAE3-5EA7-54AC7F8D7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K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5A6B754-8D61-CEE4-EAE3-099668CE43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K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E16BD3-0EBF-7CF0-DF7B-A34A454CE1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DD2621-AA1C-3EB2-C8AA-DDFD9FA5D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26A28-0497-9E45-8227-84745CAB695C}" type="datetimeFigureOut">
              <a:rPr lang="en-KE" smtClean="0"/>
              <a:t>25/04/2022</a:t>
            </a:fld>
            <a:endParaRPr lang="en-K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72BA52-1040-1C8E-8728-30063BB826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K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7AEFE7-6C0A-8B1A-9EC2-3E6A483873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F1711D-8A66-5A45-9750-582F83DCB027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1139307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9DFAB1-53B7-0E73-F49C-FDD5FB1D4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K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A9A665-BB1E-6B0B-3B5F-B848D60DFE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K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959C0E-D98B-8733-2E1F-329208AE103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26A28-0497-9E45-8227-84745CAB695C}" type="datetimeFigureOut">
              <a:rPr lang="en-KE" smtClean="0"/>
              <a:t>25/04/2022</a:t>
            </a:fld>
            <a:endParaRPr lang="en-K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18D333-B396-D924-C5BB-14F1DB6E0AE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K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FAF112-8532-1D49-2632-19E7AAFF1DD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F1711D-8A66-5A45-9750-582F83DCB027}" type="slidenum">
              <a:rPr lang="en-KE" smtClean="0"/>
              <a:t>‹#›</a:t>
            </a:fld>
            <a:endParaRPr lang="en-KE"/>
          </a:p>
        </p:txBody>
      </p:sp>
    </p:spTree>
    <p:extLst>
      <p:ext uri="{BB962C8B-B14F-4D97-AF65-F5344CB8AC3E}">
        <p14:creationId xmlns:p14="http://schemas.microsoft.com/office/powerpoint/2010/main" val="2574186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K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 Beginner-Friendly Introduction to Containers, VMs and Docker">
            <a:extLst>
              <a:ext uri="{FF2B5EF4-FFF2-40B4-BE49-F238E27FC236}">
                <a16:creationId xmlns:a16="http://schemas.microsoft.com/office/drawing/2014/main" id="{B2EB3D6E-D90C-1E83-25DC-DBA98297EF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9644" y="1352292"/>
            <a:ext cx="6113849" cy="3439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299583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2D05E-29AB-9B45-E3B4-5C1257C99E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KE" dirty="0"/>
              <a:t>Practical </a:t>
            </a:r>
          </a:p>
        </p:txBody>
      </p:sp>
    </p:spTree>
    <p:extLst>
      <p:ext uri="{BB962C8B-B14F-4D97-AF65-F5344CB8AC3E}">
        <p14:creationId xmlns:p14="http://schemas.microsoft.com/office/powerpoint/2010/main" val="3201554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C75CA5-76B2-F4D8-9D4E-995B8C622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254241" cy="506546"/>
          </a:xfrm>
        </p:spPr>
        <p:txBody>
          <a:bodyPr>
            <a:normAutofit fontScale="90000"/>
          </a:bodyPr>
          <a:lstStyle/>
          <a:p>
            <a:endParaRPr lang="en-KE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52B554-EB7E-9018-267E-13EEF8DB25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71672"/>
            <a:ext cx="10878084" cy="5305291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 err="1"/>
              <a:t>Conda</a:t>
            </a:r>
            <a:endParaRPr lang="en-GB" b="1" dirty="0"/>
          </a:p>
          <a:p>
            <a:pPr marL="0" indent="0">
              <a:buNone/>
            </a:pPr>
            <a:r>
              <a:rPr lang="en-GB" dirty="0"/>
              <a:t>An open source package management system and environment management system that runs on Windows, macOS and Linux. </a:t>
            </a:r>
          </a:p>
          <a:p>
            <a:pPr marL="0" indent="0">
              <a:buNone/>
            </a:pPr>
            <a:r>
              <a:rPr lang="en-GB" dirty="0" err="1"/>
              <a:t>Conda</a:t>
            </a:r>
            <a:r>
              <a:rPr lang="en-GB" dirty="0"/>
              <a:t> quickly installs, runs and updates packages and their dependencies. It was created for Python programs, but it can package and distribute software for any language.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/>
              <a:t>Docker</a:t>
            </a:r>
          </a:p>
          <a:p>
            <a:pPr marL="0" indent="0">
              <a:buNone/>
            </a:pPr>
            <a:r>
              <a:rPr lang="en-GB" dirty="0"/>
              <a:t>provides container software that is ideal for developers and teams looking to get started and experimenting with container-based applications. It provides an integrated container-native development experience; and access to the largest library of community and certified Linux and Windows Server content from Docker Hub.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r>
              <a:rPr lang="en-GB" b="1" dirty="0"/>
              <a:t>Singularity</a:t>
            </a:r>
          </a:p>
          <a:p>
            <a:pPr marL="0" indent="0">
              <a:buNone/>
            </a:pPr>
            <a:r>
              <a:rPr lang="en-GB" dirty="0"/>
              <a:t>Enables users to have full control of their environment. Singularity containers can be used to package entire scientific workflows, software and libraries, and even data. </a:t>
            </a:r>
          </a:p>
          <a:p>
            <a:pPr marL="0" indent="0">
              <a:buNone/>
            </a:pPr>
            <a:r>
              <a:rPr lang="en-GB" dirty="0"/>
              <a:t>This means that you don’t have to ask your cluster admin to install anything for you </a:t>
            </a:r>
          </a:p>
          <a:p>
            <a:pPr marL="0" indent="0">
              <a:buNone/>
            </a:pPr>
            <a:r>
              <a:rPr lang="en-GB" dirty="0"/>
              <a:t> - you can put it in a Singularity container and run.</a:t>
            </a:r>
          </a:p>
          <a:p>
            <a:endParaRPr lang="en-KE" dirty="0"/>
          </a:p>
        </p:txBody>
      </p:sp>
    </p:spTree>
    <p:extLst>
      <p:ext uri="{BB962C8B-B14F-4D97-AF65-F5344CB8AC3E}">
        <p14:creationId xmlns:p14="http://schemas.microsoft.com/office/powerpoint/2010/main" val="5371013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8B6113-B4D8-02FC-2C50-4B926994D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</a:t>
            </a:r>
            <a:r>
              <a:rPr lang="en-KE" dirty="0"/>
              <a:t>ingularity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622EDE-6C1A-5D33-F256-F1D2780B2A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KE" dirty="0"/>
              <a:t>A container platform</a:t>
            </a:r>
          </a:p>
          <a:p>
            <a:r>
              <a:rPr lang="en-GB" dirty="0"/>
              <a:t>C</a:t>
            </a:r>
            <a:r>
              <a:rPr lang="en-KE" dirty="0"/>
              <a:t>reated to run complex applications on HPC clusters </a:t>
            </a:r>
          </a:p>
          <a:p>
            <a:pPr lvl="1"/>
            <a:r>
              <a:rPr lang="en-GB" dirty="0"/>
              <a:t>S</a:t>
            </a:r>
            <a:r>
              <a:rPr lang="en-KE" dirty="0"/>
              <a:t>imple</a:t>
            </a:r>
          </a:p>
          <a:p>
            <a:pPr lvl="1"/>
            <a:r>
              <a:rPr lang="en-GB" dirty="0"/>
              <a:t>P</a:t>
            </a:r>
            <a:r>
              <a:rPr lang="en-KE" dirty="0"/>
              <a:t>ortable </a:t>
            </a:r>
          </a:p>
          <a:p>
            <a:pPr lvl="1"/>
            <a:r>
              <a:rPr lang="en-GB" dirty="0"/>
              <a:t>R</a:t>
            </a:r>
            <a:r>
              <a:rPr lang="en-KE" dirty="0"/>
              <a:t>eproducible </a:t>
            </a:r>
          </a:p>
          <a:p>
            <a:pPr lvl="1"/>
            <a:endParaRPr lang="en-KE" dirty="0"/>
          </a:p>
          <a:p>
            <a:r>
              <a:rPr lang="en-GB" dirty="0"/>
              <a:t>S</a:t>
            </a:r>
            <a:r>
              <a:rPr lang="en-KE" dirty="0"/>
              <a:t>ingle verifiable file</a:t>
            </a:r>
          </a:p>
        </p:txBody>
      </p:sp>
    </p:spTree>
    <p:extLst>
      <p:ext uri="{BB962C8B-B14F-4D97-AF65-F5344CB8AC3E}">
        <p14:creationId xmlns:p14="http://schemas.microsoft.com/office/powerpoint/2010/main" val="23306884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The Evergreen container ship, stuck and blocking the Suez Canal.">
            <a:extLst>
              <a:ext uri="{FF2B5EF4-FFF2-40B4-BE49-F238E27FC236}">
                <a16:creationId xmlns:a16="http://schemas.microsoft.com/office/drawing/2014/main" id="{39BBF978-22BA-2F08-765C-5CFFBCA51F2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0614" y="1061569"/>
            <a:ext cx="7108867" cy="4734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6394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B4164-086E-AF2F-D4B1-0CC3234C86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KE" dirty="0"/>
              <a:t>What are containers?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957CFD-D9A5-3CC4-5FD2-18EA903353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KE" dirty="0"/>
              <a:t>Containers provide a mechanism of “virtual” isolation </a:t>
            </a:r>
          </a:p>
          <a:p>
            <a:pPr lvl="1"/>
            <a:r>
              <a:rPr lang="en-KE" dirty="0"/>
              <a:t>SandBox </a:t>
            </a:r>
          </a:p>
          <a:p>
            <a:pPr lvl="1"/>
            <a:r>
              <a:rPr lang="en-KE" dirty="0"/>
              <a:t>enviroments </a:t>
            </a:r>
          </a:p>
          <a:p>
            <a:pPr lvl="2"/>
            <a:r>
              <a:rPr lang="en-GB" dirty="0"/>
              <a:t>A</a:t>
            </a:r>
            <a:r>
              <a:rPr lang="en-KE" dirty="0"/>
              <a:t>pplications and dependencies </a:t>
            </a:r>
          </a:p>
        </p:txBody>
      </p:sp>
    </p:spTree>
    <p:extLst>
      <p:ext uri="{BB962C8B-B14F-4D97-AF65-F5344CB8AC3E}">
        <p14:creationId xmlns:p14="http://schemas.microsoft.com/office/powerpoint/2010/main" val="443288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DF5EF0-8C97-CE08-6053-D39FF2385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</a:t>
            </a:r>
            <a:r>
              <a:rPr lang="en-KE" dirty="0"/>
              <a:t>dvantages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39C70E-734B-F25E-D881-74E85D8ED6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</a:t>
            </a:r>
            <a:r>
              <a:rPr lang="en-KE" dirty="0"/>
              <a:t>ortable </a:t>
            </a:r>
          </a:p>
          <a:p>
            <a:endParaRPr lang="en-KE" dirty="0"/>
          </a:p>
          <a:p>
            <a:r>
              <a:rPr lang="en-GB" dirty="0"/>
              <a:t>C</a:t>
            </a:r>
            <a:r>
              <a:rPr lang="en-KE" dirty="0"/>
              <a:t>onsitent </a:t>
            </a:r>
          </a:p>
          <a:p>
            <a:endParaRPr lang="en-KE" dirty="0"/>
          </a:p>
          <a:p>
            <a:r>
              <a:rPr lang="en-GB" dirty="0"/>
              <a:t>Q</a:t>
            </a:r>
            <a:r>
              <a:rPr lang="en-KE" dirty="0"/>
              <a:t>uick to deploy</a:t>
            </a:r>
          </a:p>
          <a:p>
            <a:endParaRPr lang="en-KE" dirty="0"/>
          </a:p>
        </p:txBody>
      </p:sp>
    </p:spTree>
    <p:extLst>
      <p:ext uri="{BB962C8B-B14F-4D97-AF65-F5344CB8AC3E}">
        <p14:creationId xmlns:p14="http://schemas.microsoft.com/office/powerpoint/2010/main" val="18181595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DB359-6C60-0BCB-F8FD-732DEA2C8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</a:t>
            </a:r>
            <a:r>
              <a:rPr lang="en-KE" dirty="0"/>
              <a:t>ait, what about virtual machines?</a:t>
            </a:r>
          </a:p>
        </p:txBody>
      </p:sp>
      <p:pic>
        <p:nvPicPr>
          <p:cNvPr id="3078" name="Picture 6" descr="VM diagram.">
            <a:extLst>
              <a:ext uri="{FF2B5EF4-FFF2-40B4-BE49-F238E27FC236}">
                <a16:creationId xmlns:a16="http://schemas.microsoft.com/office/drawing/2014/main" id="{78BF0413-3398-5FCC-65B6-E82A45FFA7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0278" y="2201636"/>
            <a:ext cx="6108700" cy="445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16922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extLst>
              <a:ext uri="{FF2B5EF4-FFF2-40B4-BE49-F238E27FC236}">
                <a16:creationId xmlns:a16="http://schemas.microsoft.com/office/drawing/2014/main" id="{7EF91DF9-47E2-2A6D-295E-071900056F0E}"/>
              </a:ext>
            </a:extLst>
          </p:cNvPr>
          <p:cNvSpPr/>
          <p:nvPr/>
        </p:nvSpPr>
        <p:spPr>
          <a:xfrm>
            <a:off x="1777525" y="5383850"/>
            <a:ext cx="5614587" cy="92294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KE" dirty="0"/>
              <a:t>Server </a:t>
            </a:r>
          </a:p>
        </p:txBody>
      </p:sp>
      <p:sp>
        <p:nvSpPr>
          <p:cNvPr id="4" name="Rounded Rectangle 3">
            <a:extLst>
              <a:ext uri="{FF2B5EF4-FFF2-40B4-BE49-F238E27FC236}">
                <a16:creationId xmlns:a16="http://schemas.microsoft.com/office/drawing/2014/main" id="{EA8428A5-2B32-1530-5CD0-0A95A417F81E}"/>
              </a:ext>
            </a:extLst>
          </p:cNvPr>
          <p:cNvSpPr/>
          <p:nvPr/>
        </p:nvSpPr>
        <p:spPr>
          <a:xfrm>
            <a:off x="1777525" y="4845464"/>
            <a:ext cx="5614587" cy="538385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KE" dirty="0"/>
              <a:t>Operating System </a:t>
            </a:r>
          </a:p>
        </p:txBody>
      </p:sp>
      <p:sp>
        <p:nvSpPr>
          <p:cNvPr id="5" name="Rounded Rectangle 4">
            <a:extLst>
              <a:ext uri="{FF2B5EF4-FFF2-40B4-BE49-F238E27FC236}">
                <a16:creationId xmlns:a16="http://schemas.microsoft.com/office/drawing/2014/main" id="{669F4A25-1B28-8B58-F04A-591E93A2844C}"/>
              </a:ext>
            </a:extLst>
          </p:cNvPr>
          <p:cNvSpPr/>
          <p:nvPr/>
        </p:nvSpPr>
        <p:spPr>
          <a:xfrm>
            <a:off x="1735507" y="4305652"/>
            <a:ext cx="5614587" cy="538385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KE" dirty="0"/>
              <a:t>Docker Engine</a:t>
            </a: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80B105EB-E84A-F507-76EF-E0C944CD55E3}"/>
              </a:ext>
            </a:extLst>
          </p:cNvPr>
          <p:cNvSpPr/>
          <p:nvPr/>
        </p:nvSpPr>
        <p:spPr>
          <a:xfrm>
            <a:off x="1777525" y="2666283"/>
            <a:ext cx="1531122" cy="1637942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KE" dirty="0"/>
              <a:t>App 1</a:t>
            </a:r>
          </a:p>
        </p:txBody>
      </p:sp>
      <p:sp>
        <p:nvSpPr>
          <p:cNvPr id="7" name="Rounded Rectangle 6">
            <a:extLst>
              <a:ext uri="{FF2B5EF4-FFF2-40B4-BE49-F238E27FC236}">
                <a16:creationId xmlns:a16="http://schemas.microsoft.com/office/drawing/2014/main" id="{2944966C-2F20-7CF9-6258-C8FF1DBF1380}"/>
              </a:ext>
            </a:extLst>
          </p:cNvPr>
          <p:cNvSpPr/>
          <p:nvPr/>
        </p:nvSpPr>
        <p:spPr>
          <a:xfrm>
            <a:off x="3787435" y="2666997"/>
            <a:ext cx="1531122" cy="163794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KE" dirty="0"/>
              <a:t>App 2</a:t>
            </a:r>
          </a:p>
        </p:txBody>
      </p:sp>
      <p:sp>
        <p:nvSpPr>
          <p:cNvPr id="8" name="Rounded Rectangle 7">
            <a:extLst>
              <a:ext uri="{FF2B5EF4-FFF2-40B4-BE49-F238E27FC236}">
                <a16:creationId xmlns:a16="http://schemas.microsoft.com/office/drawing/2014/main" id="{C21D3079-8675-2703-1324-1911D29A1983}"/>
              </a:ext>
            </a:extLst>
          </p:cNvPr>
          <p:cNvSpPr/>
          <p:nvPr/>
        </p:nvSpPr>
        <p:spPr>
          <a:xfrm>
            <a:off x="1838057" y="3752840"/>
            <a:ext cx="1410057" cy="459694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KE" dirty="0"/>
              <a:t>Centos</a:t>
            </a:r>
          </a:p>
        </p:txBody>
      </p:sp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4E6C0A04-14F0-BA7D-C3B2-780DC3D957AB}"/>
              </a:ext>
            </a:extLst>
          </p:cNvPr>
          <p:cNvSpPr/>
          <p:nvPr/>
        </p:nvSpPr>
        <p:spPr>
          <a:xfrm>
            <a:off x="3813071" y="3758005"/>
            <a:ext cx="1410057" cy="459694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KE" dirty="0"/>
              <a:t>Debian</a:t>
            </a:r>
          </a:p>
        </p:txBody>
      </p:sp>
      <p:sp>
        <p:nvSpPr>
          <p:cNvPr id="3" name="Right Brace 2">
            <a:extLst>
              <a:ext uri="{FF2B5EF4-FFF2-40B4-BE49-F238E27FC236}">
                <a16:creationId xmlns:a16="http://schemas.microsoft.com/office/drawing/2014/main" id="{1D8868E7-755F-68ED-B900-201C980E19E3}"/>
              </a:ext>
            </a:extLst>
          </p:cNvPr>
          <p:cNvSpPr/>
          <p:nvPr/>
        </p:nvSpPr>
        <p:spPr>
          <a:xfrm>
            <a:off x="7725397" y="1974079"/>
            <a:ext cx="612000" cy="2204814"/>
          </a:xfrm>
          <a:prstGeom prst="rightBrace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KE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EB2560D-0BA7-9023-CA98-B9110FB46E89}"/>
              </a:ext>
            </a:extLst>
          </p:cNvPr>
          <p:cNvSpPr txBox="1"/>
          <p:nvPr/>
        </p:nvSpPr>
        <p:spPr>
          <a:xfrm>
            <a:off x="8528703" y="2709017"/>
            <a:ext cx="13929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KE" dirty="0"/>
              <a:t>Container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E682885-991B-7FAC-1AB8-9842119ABA59}"/>
              </a:ext>
            </a:extLst>
          </p:cNvPr>
          <p:cNvSpPr txBox="1"/>
          <p:nvPr/>
        </p:nvSpPr>
        <p:spPr>
          <a:xfrm>
            <a:off x="8836351" y="5306938"/>
            <a:ext cx="2461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KE" dirty="0"/>
              <a:t>Shares the host kernel 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41EDD276-5DFD-2ACE-3A91-FBA6AF546869}"/>
              </a:ext>
            </a:extLst>
          </p:cNvPr>
          <p:cNvSpPr/>
          <p:nvPr/>
        </p:nvSpPr>
        <p:spPr>
          <a:xfrm>
            <a:off x="5756416" y="2657031"/>
            <a:ext cx="1531122" cy="1637942"/>
          </a:xfrm>
          <a:prstGeom prst="roundRect">
            <a:avLst/>
          </a:prstGeom>
          <a:solidFill>
            <a:schemeClr val="accent1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KE" dirty="0"/>
              <a:t>App 3</a:t>
            </a:r>
          </a:p>
        </p:txBody>
      </p:sp>
      <p:sp>
        <p:nvSpPr>
          <p:cNvPr id="16" name="Rounded Rectangle 15">
            <a:extLst>
              <a:ext uri="{FF2B5EF4-FFF2-40B4-BE49-F238E27FC236}">
                <a16:creationId xmlns:a16="http://schemas.microsoft.com/office/drawing/2014/main" id="{3C69D7CB-4763-D462-BE67-2FC3EC7E4CAE}"/>
              </a:ext>
            </a:extLst>
          </p:cNvPr>
          <p:cNvSpPr/>
          <p:nvPr/>
        </p:nvSpPr>
        <p:spPr>
          <a:xfrm>
            <a:off x="5822982" y="3665600"/>
            <a:ext cx="1410057" cy="459694"/>
          </a:xfrm>
          <a:prstGeom prst="roundRect">
            <a:avLst/>
          </a:prstGeom>
          <a:solidFill>
            <a:schemeClr val="bg1">
              <a:lumMod val="6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KE" dirty="0"/>
              <a:t>fedora</a:t>
            </a:r>
          </a:p>
        </p:txBody>
      </p:sp>
    </p:spTree>
    <p:extLst>
      <p:ext uri="{BB962C8B-B14F-4D97-AF65-F5344CB8AC3E}">
        <p14:creationId xmlns:p14="http://schemas.microsoft.com/office/powerpoint/2010/main" val="41373814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DBDE6-DFDB-2A53-7E67-5A7D5405F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KE" dirty="0"/>
              <a:t>Docker containerisation platform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CD6AD0-81B9-1F94-8685-88BC511A0B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KE" dirty="0"/>
              <a:t>A free and open source tool for containerised applications:</a:t>
            </a:r>
          </a:p>
          <a:p>
            <a:pPr lvl="1"/>
            <a:r>
              <a:rPr lang="en-KE" dirty="0"/>
              <a:t>Buiding</a:t>
            </a:r>
          </a:p>
          <a:p>
            <a:pPr lvl="1"/>
            <a:endParaRPr lang="en-KE" dirty="0"/>
          </a:p>
          <a:p>
            <a:pPr lvl="1"/>
            <a:r>
              <a:rPr lang="en-GB" dirty="0"/>
              <a:t>D</a:t>
            </a:r>
            <a:r>
              <a:rPr lang="en-KE" dirty="0"/>
              <a:t>eploying</a:t>
            </a:r>
          </a:p>
          <a:p>
            <a:pPr lvl="1"/>
            <a:endParaRPr lang="en-KE" dirty="0"/>
          </a:p>
          <a:p>
            <a:pPr lvl="1"/>
            <a:r>
              <a:rPr lang="en-GB" dirty="0"/>
              <a:t>M</a:t>
            </a:r>
            <a:r>
              <a:rPr lang="en-KE" dirty="0"/>
              <a:t>anaging </a:t>
            </a:r>
          </a:p>
          <a:p>
            <a:pPr lvl="1"/>
            <a:endParaRPr lang="en-KE" dirty="0"/>
          </a:p>
          <a:p>
            <a:pPr lvl="1"/>
            <a:r>
              <a:rPr lang="en-KE" dirty="0"/>
              <a:t>*Docker Inc – A company </a:t>
            </a:r>
          </a:p>
        </p:txBody>
      </p:sp>
    </p:spTree>
    <p:extLst>
      <p:ext uri="{BB962C8B-B14F-4D97-AF65-F5344CB8AC3E}">
        <p14:creationId xmlns:p14="http://schemas.microsoft.com/office/powerpoint/2010/main" val="31950626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B043B1-160F-8A33-4654-1D0B2CAE3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KE" dirty="0"/>
              <a:t>Terminologies	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0AADAE-AE61-4ABE-13D8-D2838E7DF00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0" y="1825625"/>
            <a:ext cx="10515600" cy="4351338"/>
          </a:xfrm>
        </p:spPr>
        <p:txBody>
          <a:bodyPr/>
          <a:lstStyle/>
          <a:p>
            <a:r>
              <a:rPr lang="en-KE" dirty="0"/>
              <a:t>Images</a:t>
            </a:r>
          </a:p>
          <a:p>
            <a:pPr lvl="1"/>
            <a:r>
              <a:rPr lang="en-KE" dirty="0"/>
              <a:t>Base and child images §§§§§§§§§§§</a:t>
            </a:r>
          </a:p>
          <a:p>
            <a:r>
              <a:rPr lang="en-KE" dirty="0"/>
              <a:t>Hub</a:t>
            </a:r>
          </a:p>
          <a:p>
            <a:r>
              <a:rPr lang="en-KE" dirty="0"/>
              <a:t>Docker Daemon</a:t>
            </a:r>
          </a:p>
          <a:p>
            <a:r>
              <a:rPr lang="en-KE" dirty="0"/>
              <a:t>Docker Client</a:t>
            </a:r>
          </a:p>
          <a:p>
            <a:endParaRPr lang="en-KE" dirty="0"/>
          </a:p>
          <a:p>
            <a:pPr marL="0" indent="0">
              <a:buNone/>
            </a:pPr>
            <a:endParaRPr lang="en-KE" dirty="0"/>
          </a:p>
        </p:txBody>
      </p:sp>
    </p:spTree>
    <p:extLst>
      <p:ext uri="{BB962C8B-B14F-4D97-AF65-F5344CB8AC3E}">
        <p14:creationId xmlns:p14="http://schemas.microsoft.com/office/powerpoint/2010/main" val="17759306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CC6E9DA2-9FBA-F31A-81B6-F6698032145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6420" y="1817758"/>
            <a:ext cx="8959160" cy="4675117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78A56A7F-207C-B3A8-F55E-ED88205DB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KE" dirty="0"/>
              <a:t>Docker Architecture </a:t>
            </a:r>
          </a:p>
        </p:txBody>
      </p:sp>
    </p:spTree>
    <p:extLst>
      <p:ext uri="{BB962C8B-B14F-4D97-AF65-F5344CB8AC3E}">
        <p14:creationId xmlns:p14="http://schemas.microsoft.com/office/powerpoint/2010/main" val="322166510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1650</TotalTime>
  <Words>277</Words>
  <Application>Microsoft Macintosh PowerPoint</Application>
  <PresentationFormat>Widescreen</PresentationFormat>
  <Paragraphs>60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What are containers?</vt:lpstr>
      <vt:lpstr>Advantages </vt:lpstr>
      <vt:lpstr>Wait, what about virtual machines?</vt:lpstr>
      <vt:lpstr>PowerPoint Presentation</vt:lpstr>
      <vt:lpstr>Docker containerisation platform</vt:lpstr>
      <vt:lpstr>Terminologies </vt:lpstr>
      <vt:lpstr>Docker Architecture </vt:lpstr>
      <vt:lpstr>Practical </vt:lpstr>
      <vt:lpstr>PowerPoint Presentation</vt:lpstr>
      <vt:lpstr>Singularity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George Githinji</dc:creator>
  <cp:lastModifiedBy>George Githinji</cp:lastModifiedBy>
  <cp:revision>10</cp:revision>
  <dcterms:created xsi:type="dcterms:W3CDTF">2022-04-24T17:28:37Z</dcterms:created>
  <dcterms:modified xsi:type="dcterms:W3CDTF">2022-04-26T11:45:34Z</dcterms:modified>
</cp:coreProperties>
</file>