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338cdfc9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338cdfc9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Ok, it’s a well known issue in programming - when do you use an external library/module, and when do you 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2338cdfc9d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2338cdfc9d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2338cdfc9d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2338cdfc9d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2338cdfc9d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2338cdfc9d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2338cdfc9d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2338cdfc9d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2338cdfc9d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2338cdfc9d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2338cdfc9d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2338cdfc9d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Ok, it’s a well known issue in programming - when do you use an external library/module, and when do you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medium.com/@richard.jones/when-to-write-your-own-library-and-when-to-use-someone-elses-6ef99b0e3d3a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lh3.github.io/2019/03/11/on-maintaining-bioinformatics-software" TargetMode="External"/><Relationship Id="rId4" Type="http://schemas.openxmlformats.org/officeDocument/2006/relationships/hyperlink" Target="https://www.nature.com/articles/nbt.2721" TargetMode="External"/><Relationship Id="rId5" Type="http://schemas.openxmlformats.org/officeDocument/2006/relationships/hyperlink" Target="https://qz.com/646467/how-one-programmer-broke-the-internet-by-deleting-a-tiny-piece-of-code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tinyurl.com/5n74cr3s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medium.com/@richard.jones/when-to-write-your-own-library-and-when-to-use-someone-elses-6ef99b0e3d3a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Advanced Python - getting to grips with common modules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7114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Philip Ashton, March 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Advanced Training in Bioinformatics Workflows 2023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Google Shape;60;p14"/>
          <p:cNvCxnSpPr/>
          <p:nvPr/>
        </p:nvCxnSpPr>
        <p:spPr>
          <a:xfrm flipH="1">
            <a:off x="4455825" y="208725"/>
            <a:ext cx="23400" cy="457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1" name="Google Shape;61;p14"/>
          <p:cNvCxnSpPr/>
          <p:nvPr/>
        </p:nvCxnSpPr>
        <p:spPr>
          <a:xfrm>
            <a:off x="281450" y="2571750"/>
            <a:ext cx="836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Google Shape;62;p14"/>
          <p:cNvSpPr txBox="1"/>
          <p:nvPr/>
        </p:nvSpPr>
        <p:spPr>
          <a:xfrm>
            <a:off x="2733125" y="328675"/>
            <a:ext cx="147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Roll your own</a:t>
            </a:r>
            <a:endParaRPr/>
          </a:p>
        </p:txBody>
      </p:sp>
      <p:sp>
        <p:nvSpPr>
          <p:cNvPr id="63" name="Google Shape;63;p14"/>
          <p:cNvSpPr txBox="1"/>
          <p:nvPr/>
        </p:nvSpPr>
        <p:spPr>
          <a:xfrm>
            <a:off x="4679650" y="328675"/>
            <a:ext cx="429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External module</a:t>
            </a:r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240200" y="2170050"/>
            <a:ext cx="477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Pros</a:t>
            </a:r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240200" y="2653750"/>
            <a:ext cx="477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</a:t>
            </a:r>
            <a:endParaRPr/>
          </a:p>
        </p:txBody>
      </p:sp>
      <p:sp>
        <p:nvSpPr>
          <p:cNvPr id="66" name="Google Shape;66;p14"/>
          <p:cNvSpPr txBox="1"/>
          <p:nvPr/>
        </p:nvSpPr>
        <p:spPr>
          <a:xfrm>
            <a:off x="4679650" y="869650"/>
            <a:ext cx="41412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More chances of well thought out, bug free code that covers edge cases.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Very low maintenance costs in long term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 txBox="1"/>
          <p:nvPr/>
        </p:nvSpPr>
        <p:spPr>
          <a:xfrm>
            <a:off x="4638250" y="2758100"/>
            <a:ext cx="39093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Adds an external dependency (needs to be installed, will it be compatible with all the other </a:t>
            </a:r>
            <a:r>
              <a:rPr lang="en"/>
              <a:t>dependencies</a:t>
            </a:r>
            <a:r>
              <a:rPr lang="en"/>
              <a:t>, and all their dependencies (i.e. </a:t>
            </a:r>
            <a:r>
              <a:rPr lang="en"/>
              <a:t>dependency</a:t>
            </a:r>
            <a:r>
              <a:rPr lang="en"/>
              <a:t> hell).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Does it do exactly what you want?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You have to invest the time to learn the library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 txBox="1"/>
          <p:nvPr/>
        </p:nvSpPr>
        <p:spPr>
          <a:xfrm>
            <a:off x="836550" y="894525"/>
            <a:ext cx="3453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Can be very quick for simple issues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You have control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You will learn details of the problem</a:t>
            </a:r>
            <a:endParaRPr/>
          </a:p>
        </p:txBody>
      </p:sp>
      <p:sp>
        <p:nvSpPr>
          <p:cNvPr id="69" name="Google Shape;69;p14"/>
          <p:cNvSpPr txBox="1"/>
          <p:nvPr/>
        </p:nvSpPr>
        <p:spPr>
          <a:xfrm>
            <a:off x="819650" y="2758100"/>
            <a:ext cx="3453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Long term maintenance overhead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Up-front development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Bugs (so many bugs)</a:t>
            </a:r>
            <a:endParaRPr/>
          </a:p>
        </p:txBody>
      </p:sp>
      <p:sp>
        <p:nvSpPr>
          <p:cNvPr id="70" name="Google Shape;70;p14"/>
          <p:cNvSpPr txBox="1"/>
          <p:nvPr/>
        </p:nvSpPr>
        <p:spPr>
          <a:xfrm>
            <a:off x="0" y="4774200"/>
            <a:ext cx="854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hlinkClick r:id="rId3"/>
              </a:rPr>
              <a:t>https://medium.com/@richard.jones/when-to-write-your-own-library-and-when-to-use-someone-elses-6ef99b0e3d3a</a:t>
            </a:r>
            <a:r>
              <a:rPr lang="en" sz="1200"/>
              <a:t> </a:t>
            </a:r>
            <a:endParaRPr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Vignettes</a:t>
            </a:r>
            <a:endParaRPr/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Heng Li: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“I make projects free … of external libraries to avoid changes in dependencies failing my own projects.”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Richard Durbin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“support isn’t a critical thing, in a strange way. Rather, it’s the lack of need for support that’s important”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Left pad error</a:t>
            </a:r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44725" y="4412975"/>
            <a:ext cx="8922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On maintaining bioinformatics software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The anatomy of successful computational biology software | Nature Biotechnology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How one programmer broke the internet by deleting a tiny piece of code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external modules is often worth it</a:t>
            </a:r>
            <a:endParaRPr/>
          </a:p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311700" y="1152475"/>
            <a:ext cx="8520600" cy="123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When very easy and obvious solution (e.g. csv module)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When it provides lots of domain specific functionality e.g. BioPython/ETE3/PySam/etc etc</a:t>
            </a:r>
            <a:endParaRPr/>
          </a:p>
        </p:txBody>
      </p:sp>
      <p:sp>
        <p:nvSpPr>
          <p:cNvPr id="84" name="Google Shape;84;p16"/>
          <p:cNvSpPr txBox="1"/>
          <p:nvPr>
            <p:ph type="title"/>
          </p:nvPr>
        </p:nvSpPr>
        <p:spPr>
          <a:xfrm>
            <a:off x="311700" y="2495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But, it’s almost always painful…</a:t>
            </a:r>
            <a:endParaRPr/>
          </a:p>
        </p:txBody>
      </p:sp>
      <p:sp>
        <p:nvSpPr>
          <p:cNvPr id="85" name="Google Shape;85;p16"/>
          <p:cNvSpPr txBox="1"/>
          <p:nvPr/>
        </p:nvSpPr>
        <p:spPr>
          <a:xfrm>
            <a:off x="311700" y="3229925"/>
            <a:ext cx="4673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Read the documentation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Use dir() and vars()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Practical exercise</a:t>
            </a:r>
            <a:endParaRPr/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311700" y="945625"/>
            <a:ext cx="8520600" cy="37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 “biopython cookbook”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As part of your Python application, you want to run BLAST programmatically to see whether the genes are present in a genome of interest. To achieve this you will: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Using conda, install biopython and blast+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Run blast</a:t>
            </a:r>
            <a:r>
              <a:rPr lang="en"/>
              <a:t> using biopython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Tw</a:t>
            </a:r>
            <a:r>
              <a:rPr lang="en"/>
              <a:t>o query sequences and a reference genome -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https://tinyurl.com/5n74cr3s</a:t>
            </a:r>
            <a:r>
              <a:rPr lang="en"/>
              <a:t>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You’ll need to make a blast database on the command line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Export the results to XML format, and then parse them with the biopython NCBIXML.parse() function.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Explore the blast record class/classes to produce the desired output (next page)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/>
        </p:nvSpPr>
        <p:spPr>
          <a:xfrm>
            <a:off x="291550" y="1205950"/>
            <a:ext cx="7633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Example output:</a:t>
            </a:r>
            <a:endParaRPr sz="2200"/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150077"/>
            <a:ext cx="8839202" cy="8433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Brief biology interlude</a:t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is your interpretation of the BLAST results you obtained?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8" name="Google Shape;108;p20"/>
          <p:cNvCxnSpPr/>
          <p:nvPr/>
        </p:nvCxnSpPr>
        <p:spPr>
          <a:xfrm flipH="1">
            <a:off x="4455825" y="212025"/>
            <a:ext cx="23400" cy="449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9" name="Google Shape;109;p20"/>
          <p:cNvCxnSpPr/>
          <p:nvPr/>
        </p:nvCxnSpPr>
        <p:spPr>
          <a:xfrm>
            <a:off x="281450" y="2571750"/>
            <a:ext cx="836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0" name="Google Shape;110;p20"/>
          <p:cNvSpPr txBox="1"/>
          <p:nvPr/>
        </p:nvSpPr>
        <p:spPr>
          <a:xfrm>
            <a:off x="2733125" y="328675"/>
            <a:ext cx="147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Roll your own</a:t>
            </a:r>
            <a:endParaRPr/>
          </a:p>
        </p:txBody>
      </p:sp>
      <p:sp>
        <p:nvSpPr>
          <p:cNvPr id="111" name="Google Shape;111;p20"/>
          <p:cNvSpPr txBox="1"/>
          <p:nvPr/>
        </p:nvSpPr>
        <p:spPr>
          <a:xfrm>
            <a:off x="4679650" y="328675"/>
            <a:ext cx="429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External module</a:t>
            </a:r>
            <a:endParaRPr/>
          </a:p>
        </p:txBody>
      </p:sp>
      <p:sp>
        <p:nvSpPr>
          <p:cNvPr id="112" name="Google Shape;112;p20"/>
          <p:cNvSpPr txBox="1"/>
          <p:nvPr/>
        </p:nvSpPr>
        <p:spPr>
          <a:xfrm>
            <a:off x="240200" y="2170050"/>
            <a:ext cx="477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Pros</a:t>
            </a:r>
            <a:endParaRPr/>
          </a:p>
        </p:txBody>
      </p:sp>
      <p:sp>
        <p:nvSpPr>
          <p:cNvPr id="113" name="Google Shape;113;p20"/>
          <p:cNvSpPr txBox="1"/>
          <p:nvPr/>
        </p:nvSpPr>
        <p:spPr>
          <a:xfrm>
            <a:off x="240200" y="2653750"/>
            <a:ext cx="477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</a:t>
            </a:r>
            <a:endParaRPr/>
          </a:p>
        </p:txBody>
      </p:sp>
      <p:sp>
        <p:nvSpPr>
          <p:cNvPr id="114" name="Google Shape;114;p20"/>
          <p:cNvSpPr txBox="1"/>
          <p:nvPr/>
        </p:nvSpPr>
        <p:spPr>
          <a:xfrm>
            <a:off x="4679650" y="869650"/>
            <a:ext cx="41412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More chances of well thought out, bug free code that covers edge cases.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Very low maintenance costs in long term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0"/>
          <p:cNvSpPr txBox="1"/>
          <p:nvPr/>
        </p:nvSpPr>
        <p:spPr>
          <a:xfrm>
            <a:off x="4638250" y="2758100"/>
            <a:ext cx="39093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Adds an external dependency (needs to be installed, will it be compatible with all the other dependencies, and all their dependencies (i.e. dependency hell).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Does it do exactly what you want?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You have to invest the time to learn the library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0"/>
          <p:cNvSpPr txBox="1"/>
          <p:nvPr/>
        </p:nvSpPr>
        <p:spPr>
          <a:xfrm>
            <a:off x="836550" y="894525"/>
            <a:ext cx="3453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Can be very quick for simple issues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You have control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You will learn details of the problem</a:t>
            </a:r>
            <a:endParaRPr/>
          </a:p>
        </p:txBody>
      </p:sp>
      <p:sp>
        <p:nvSpPr>
          <p:cNvPr id="117" name="Google Shape;117;p20"/>
          <p:cNvSpPr txBox="1"/>
          <p:nvPr/>
        </p:nvSpPr>
        <p:spPr>
          <a:xfrm>
            <a:off x="819650" y="2758100"/>
            <a:ext cx="3453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Long term maintenance overhead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Up-front development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Bugs (so many bugs)</a:t>
            </a:r>
            <a:endParaRPr/>
          </a:p>
        </p:txBody>
      </p:sp>
      <p:sp>
        <p:nvSpPr>
          <p:cNvPr id="118" name="Google Shape;118;p20"/>
          <p:cNvSpPr txBox="1"/>
          <p:nvPr/>
        </p:nvSpPr>
        <p:spPr>
          <a:xfrm>
            <a:off x="0" y="4774200"/>
            <a:ext cx="854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hlinkClick r:id="rId3"/>
              </a:rPr>
              <a:t>https://medium.com/@richard.jones/when-to-write-your-own-library-and-when-to-use-someone-elses-6ef99b0e3d3a</a:t>
            </a:r>
            <a:r>
              <a:rPr lang="en" sz="1200"/>
              <a:t> </a:t>
            </a:r>
            <a:endParaRPr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