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22502469f5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22502469f5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22502469f5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22502469f5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22502469f5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22502469f5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22502469f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22502469f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22502469f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22502469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22502469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22502469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22502469f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22502469f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22502469f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22502469f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22502469f5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22502469f5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22502469f5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22502469f5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22502469f5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22502469f5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tinyurl.com/mut6mvyj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Advanced Python - best practices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80340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Philip Ashton, March 2023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Advanced Training in Bioinformatics Workflows 2023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Try, except</a:t>
            </a:r>
            <a:endParaRPr/>
          </a:p>
        </p:txBody>
      </p:sp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If you want to handle Errors without your program quitting, use Try Except.</a:t>
            </a:r>
            <a:endParaRPr/>
          </a:p>
        </p:txBody>
      </p:sp>
      <p:pic>
        <p:nvPicPr>
          <p:cNvPr id="113" name="Google Shape;11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1600" y="1726325"/>
            <a:ext cx="3888775" cy="292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Try, except</a:t>
            </a:r>
            <a:endParaRPr/>
          </a:p>
        </p:txBody>
      </p:sp>
      <p:sp>
        <p:nvSpPr>
          <p:cNvPr id="119" name="Google Shape;119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Don’t use “naked” exceptions. They catch everything.</a:t>
            </a:r>
            <a:endParaRPr/>
          </a:p>
        </p:txBody>
      </p:sp>
      <p:pic>
        <p:nvPicPr>
          <p:cNvPr id="120" name="Google Shape;12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5363" y="1879400"/>
            <a:ext cx="3733276" cy="196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Wrap up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strikes you as useful?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haven’t we covered that you think might be useful?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Think before you code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DRY code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Hard coded paths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List comprehensions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Try, except</a:t>
            </a:r>
            <a:endParaRPr/>
          </a:p>
        </p:txBody>
      </p:sp>
      <p:sp>
        <p:nvSpPr>
          <p:cNvPr id="62" name="Google Shape;62;p14"/>
          <p:cNvSpPr txBox="1"/>
          <p:nvPr/>
        </p:nvSpPr>
        <p:spPr>
          <a:xfrm>
            <a:off x="0" y="4527900"/>
            <a:ext cx="765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https://jerrynsh.com/ditch-these-7-habits-from-your-python/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Think before you code!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Plan out code in advance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Write out what each thing will do - github co-pilot ready!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For big projects, spend hours thinking things through before starting to code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Be </a:t>
            </a:r>
            <a:r>
              <a:rPr lang="en"/>
              <a:t>prepared</a:t>
            </a:r>
            <a:r>
              <a:rPr lang="en"/>
              <a:t> to scrap all/most of your code and start again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Write out the data structure that you’re aiming for in pseudo-code	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AutoNum type="alphaLcPeriod"/>
            </a:pPr>
            <a:r>
              <a:rPr lang="en"/>
              <a:t>E.g. {sample_name:{drug:{genes:[blactxm-15], susceptibility:R}}}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code should be DRY - Don’t Repeat Yourself</a:t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If you are repeating chunks of code, and then you decide to change some part of the logic, you have to remember to change every instance of that code.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DRY - Exercise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During the classes </a:t>
            </a:r>
            <a:r>
              <a:rPr lang="en"/>
              <a:t>exercise you should have written two scripts, one f</a:t>
            </a:r>
            <a:r>
              <a:rPr lang="en"/>
              <a:t>or the dictionary way, and one for the class way.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They probably both have identical functionality to read in the infile.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Move this functionality to a new file (aka module), and import it into both scripts.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Don’t use hard coded paths</a:t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Hard coded paths impair code portability.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Solution: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Small number of file paths = take from command line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Large number of file paths = take from a config file.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Exercise: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If you hard coded a path into your script for the dict/classes exercise, then re-factor your code to i) take the path from a command line ii) take the path from a config.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- don’t use hard coded paths</a:t>
            </a:r>
            <a:endParaRPr/>
          </a:p>
        </p:txBody>
      </p:sp>
      <p:sp>
        <p:nvSpPr>
          <p:cNvPr id="92" name="Google Shape;92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From a command line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sys.argv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argparse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From a config file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Yaml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json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List comprehensions</a:t>
            </a:r>
            <a:endParaRPr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276325" y="1017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List in, different list out? Use a list comprehension.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7925" y="1450375"/>
            <a:ext cx="6608151" cy="32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0"/>
          <p:cNvSpPr txBox="1"/>
          <p:nvPr/>
        </p:nvSpPr>
        <p:spPr>
          <a:xfrm>
            <a:off x="0" y="4743300"/>
            <a:ext cx="6049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https://jerrynsh.com/ditch-these-7-habits-from-your-python/</a:t>
            </a:r>
            <a:endParaRPr sz="1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List comprehension exercise</a:t>
            </a:r>
            <a:endParaRPr/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Exercise 1:</a:t>
            </a:r>
            <a:r>
              <a:rPr lang="en"/>
              <a:t> make a new list that contains everything in l that is less than 4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l</a:t>
            </a:r>
            <a:r>
              <a:rPr lang="en"/>
              <a:t> = [1, 2, 3, 4, 5, 6]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Exercise 2a: make a new list that contains all the countries in c that start with ‘Al’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Exercise 2b: make a new list that contains all the countries in c with a population between 1-10 million (population is the 3rd element of each country list)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Exercise 2c: concatenate all the lists into one list (not a list of lists).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</a:rPr>
              <a:t>c = [[1, 'Afghanistan', 38928346, 652860, 60], [2, 'Albania', 2877797, 27400, 105], [3, 'Algeria', 43851044, 2381740, 18], [4, 'Andorra', 77265, 470, 164], [5, 'Angola', 32866272, 1246700, 26], [6, 'Antigua and Barbuda', 97929, 440, 223], [7, 'Argentina', 45195774, 2736690, 17], [8, 'Armenia', 2963243, 28470, 104], [9, 'Australia', 25499884, 7682300, 3], [10, 'Austria', 9006398, 82409, 109], [11, 'Azerbaijan', 10139177, 82658, 123]]</a:t>
            </a:r>
            <a:endParaRPr sz="10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u="sng">
                <a:solidFill>
                  <a:schemeClr val="hlink"/>
                </a:solidFill>
                <a:hlinkClick r:id="rId3"/>
              </a:rPr>
              <a:t>https://tinyurl.com/mut6mvyj</a:t>
            </a:r>
            <a:r>
              <a:rPr lang="en" sz="1050">
                <a:solidFill>
                  <a:schemeClr val="dk1"/>
                </a:solidFill>
              </a:rPr>
              <a:t> </a:t>
            </a:r>
            <a:endParaRPr sz="105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